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42" r:id="rId2"/>
  </p:sldMasterIdLst>
  <p:notesMasterIdLst>
    <p:notesMasterId r:id="rId9"/>
  </p:notesMasterIdLst>
  <p:handoutMasterIdLst>
    <p:handoutMasterId r:id="rId10"/>
  </p:handoutMasterIdLst>
  <p:sldIdLst>
    <p:sldId id="657" r:id="rId3"/>
    <p:sldId id="651" r:id="rId4"/>
    <p:sldId id="652" r:id="rId5"/>
    <p:sldId id="653" r:id="rId6"/>
    <p:sldId id="654" r:id="rId7"/>
    <p:sldId id="655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64">
          <p15:clr>
            <a:srgbClr val="A4A3A4"/>
          </p15:clr>
        </p15:guide>
        <p15:guide id="4" orient="horz" pos="623">
          <p15:clr>
            <a:srgbClr val="A4A3A4"/>
          </p15:clr>
        </p15:guide>
        <p15:guide id="5" orient="horz" pos="288">
          <p15:clr>
            <a:srgbClr val="A4A3A4"/>
          </p15:clr>
        </p15:guide>
        <p15:guide id="6" pos="4341">
          <p15:clr>
            <a:srgbClr val="A4A3A4"/>
          </p15:clr>
        </p15:guide>
        <p15:guide id="7" pos="288">
          <p15:clr>
            <a:srgbClr val="A4A3A4"/>
          </p15:clr>
        </p15:guide>
        <p15:guide id="8" pos="26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323232"/>
    <a:srgbClr val="000000"/>
    <a:srgbClr val="D30B31"/>
    <a:srgbClr val="CD0505"/>
    <a:srgbClr val="FC3904"/>
    <a:srgbClr val="00467A"/>
    <a:srgbClr val="752785"/>
    <a:srgbClr val="481F67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165" autoAdjust="0"/>
  </p:normalViewPr>
  <p:slideViewPr>
    <p:cSldViewPr snapToGrid="0">
      <p:cViewPr varScale="1">
        <p:scale>
          <a:sx n="111" d="100"/>
          <a:sy n="111" d="100"/>
        </p:scale>
        <p:origin x="-614" y="-82"/>
      </p:cViewPr>
      <p:guideLst>
        <p:guide orient="horz" pos="2160"/>
        <p:guide orient="horz" pos="264"/>
        <p:guide orient="horz" pos="623"/>
        <p:guide orient="horz" pos="288"/>
        <p:guide pos="2880"/>
        <p:guide pos="4341"/>
        <p:guide pos="288"/>
        <p:guide pos="2667"/>
      </p:guideLst>
    </p:cSldViewPr>
  </p:slideViewPr>
  <p:outlineViewPr>
    <p:cViewPr>
      <p:scale>
        <a:sx n="33" d="100"/>
        <a:sy n="33" d="100"/>
      </p:scale>
      <p:origin x="0" y="111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8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0E50E-42E2-3F4A-9020-34ED3D45FC7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66EDF-56ED-284D-8EF1-4658C88053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6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53D8-024F-3E4A-879C-88B8ADDD51E5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CBB23-0F17-3D42-900B-021ACA20C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CBB23-0F17-3D42-900B-021ACA20CE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CBB23-0F17-3D42-900B-021ACA20CE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CBB23-0F17-3D42-900B-021ACA20CE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CBB23-0F17-3D42-900B-021ACA20CE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CBB23-0F17-3D42-900B-021ACA20CE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571750"/>
            <a:ext cx="5891644" cy="1659636"/>
          </a:xfrm>
        </p:spPr>
        <p:txBody>
          <a:bodyPr anchor="t"/>
          <a:lstStyle>
            <a:lvl1pPr>
              <a:lnSpc>
                <a:spcPct val="90000"/>
              </a:lnSpc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12" y="0"/>
            <a:ext cx="1297105" cy="10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28" y="0"/>
            <a:ext cx="4572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901"/>
            <a:ext cx="4014591" cy="427450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00467A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960306"/>
            <a:ext cx="514484" cy="114451"/>
          </a:xfrm>
        </p:spPr>
        <p:txBody>
          <a:bodyPr/>
          <a:lstStyle/>
          <a:p>
            <a:fld id="{4CA26D1B-2403-4954-BDFE-9E4A36E398EF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231" y="4960306"/>
            <a:ext cx="6516797" cy="11445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473" y="4960306"/>
            <a:ext cx="342989" cy="114451"/>
          </a:xfrm>
        </p:spPr>
        <p:txBody>
          <a:bodyPr/>
          <a:lstStyle/>
          <a:p>
            <a:fld id="{EFFBFFE6-92C4-D64E-BC08-EB31C7853F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4349"/>
            <a:ext cx="4008329" cy="338554"/>
          </a:xfrm>
        </p:spPr>
        <p:txBody>
          <a:bodyPr>
            <a:spAutoFit/>
          </a:bodyPr>
          <a:lstStyle>
            <a:lvl1pPr>
              <a:defRPr sz="2200">
                <a:solidFill>
                  <a:srgbClr val="4F4F4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903304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7377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28" y="0"/>
            <a:ext cx="4572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901"/>
            <a:ext cx="4014591" cy="42745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960306"/>
            <a:ext cx="514484" cy="114451"/>
          </a:xfrm>
        </p:spPr>
        <p:txBody>
          <a:bodyPr/>
          <a:lstStyle/>
          <a:p>
            <a:fld id="{4CA26D1B-2403-4954-BDFE-9E4A36E398EF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231" y="4960306"/>
            <a:ext cx="6516797" cy="11445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473" y="4960306"/>
            <a:ext cx="342989" cy="114451"/>
          </a:xfrm>
        </p:spPr>
        <p:txBody>
          <a:bodyPr/>
          <a:lstStyle/>
          <a:p>
            <a:fld id="{EFFBFFE6-92C4-D64E-BC08-EB31C7853F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4349"/>
            <a:ext cx="4008329" cy="338554"/>
          </a:xfrm>
        </p:spPr>
        <p:txBody>
          <a:bodyPr>
            <a:spAutoFit/>
          </a:bodyPr>
          <a:lstStyle>
            <a:lvl1pPr>
              <a:defRPr sz="2200">
                <a:solidFill>
                  <a:srgbClr val="4F4F4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903304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95883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28" y="0"/>
            <a:ext cx="4572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901"/>
            <a:ext cx="4014591" cy="42745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960306"/>
            <a:ext cx="514484" cy="114451"/>
          </a:xfrm>
        </p:spPr>
        <p:txBody>
          <a:bodyPr/>
          <a:lstStyle/>
          <a:p>
            <a:fld id="{4CA26D1B-2403-4954-BDFE-9E4A36E398EF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231" y="4960306"/>
            <a:ext cx="6516797" cy="11445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473" y="4960306"/>
            <a:ext cx="342989" cy="114451"/>
          </a:xfrm>
        </p:spPr>
        <p:txBody>
          <a:bodyPr/>
          <a:lstStyle/>
          <a:p>
            <a:fld id="{EFFBFFE6-92C4-D64E-BC08-EB31C7853F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4349"/>
            <a:ext cx="4008329" cy="338554"/>
          </a:xfrm>
        </p:spPr>
        <p:txBody>
          <a:bodyPr>
            <a:spAutoFit/>
          </a:bodyPr>
          <a:lstStyle>
            <a:lvl1pPr>
              <a:defRPr sz="2200">
                <a:solidFill>
                  <a:srgbClr val="4F4F4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903304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95883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D49-A391-4CB2-8D7D-8629BC48BA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F5E3-570E-41F8-A607-0ED253234C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D49-A391-4CB2-8D7D-8629BC48BA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F5E3-570E-41F8-A607-0ED253234C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6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D49-A391-4CB2-8D7D-8629BC48BA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F5E3-570E-41F8-A607-0ED253234C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34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D49-A391-4CB2-8D7D-8629BC48BA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F5E3-570E-41F8-A607-0ED253234C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0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D49-A391-4CB2-8D7D-8629BC48BA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F5E3-570E-41F8-A607-0ED253234C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7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D49-A391-4CB2-8D7D-8629BC48BA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F5E3-570E-41F8-A607-0ED253234C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19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D49-A391-4CB2-8D7D-8629BC48BA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F5E3-570E-41F8-A607-0ED253234C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8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18" y="670142"/>
            <a:ext cx="4142982" cy="3945698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36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4903304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9213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D49-A391-4CB2-8D7D-8629BC48BA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F5E3-570E-41F8-A607-0ED253234C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5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D49-A391-4CB2-8D7D-8629BC48BA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F5E3-570E-41F8-A607-0ED253234C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11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D49-A391-4CB2-8D7D-8629BC48BA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F5E3-570E-41F8-A607-0ED253234C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17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D49-A391-4CB2-8D7D-8629BC48BA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F5E3-570E-41F8-A607-0ED253234C5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4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p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124" y="1176904"/>
            <a:ext cx="5891644" cy="1659636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12" y="0"/>
            <a:ext cx="1297105" cy="107939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4903304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7398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901"/>
            <a:ext cx="8229600" cy="427450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960306"/>
            <a:ext cx="514484" cy="114451"/>
          </a:xfrm>
        </p:spPr>
        <p:txBody>
          <a:bodyPr/>
          <a:lstStyle/>
          <a:p>
            <a:fld id="{4CA26D1B-2403-4954-BDFE-9E4A36E398EF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231" y="4960306"/>
            <a:ext cx="6516797" cy="11445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473" y="4960306"/>
            <a:ext cx="342989" cy="114451"/>
          </a:xfrm>
        </p:spPr>
        <p:txBody>
          <a:bodyPr/>
          <a:lstStyle/>
          <a:p>
            <a:fld id="{EFFBFFE6-92C4-D64E-BC08-EB31C7853F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4349"/>
            <a:ext cx="8234363" cy="325415"/>
          </a:xfrm>
        </p:spPr>
        <p:txBody>
          <a:bodyPr>
            <a:normAutofit/>
          </a:bodyPr>
          <a:lstStyle>
            <a:lvl1pPr>
              <a:defRPr sz="2200">
                <a:solidFill>
                  <a:srgbClr val="4F4F4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8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26"/>
          <a:stretch/>
        </p:blipFill>
        <p:spPr>
          <a:xfrm>
            <a:off x="0" y="4897677"/>
            <a:ext cx="9144000" cy="245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901"/>
            <a:ext cx="8229600" cy="427450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960306"/>
            <a:ext cx="514484" cy="114451"/>
          </a:xfrm>
        </p:spPr>
        <p:txBody>
          <a:bodyPr/>
          <a:lstStyle/>
          <a:p>
            <a:fld id="{4CA26D1B-2403-4954-BDFE-9E4A36E398EF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231" y="4960306"/>
            <a:ext cx="6516797" cy="11445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473" y="4960306"/>
            <a:ext cx="342989" cy="114451"/>
          </a:xfrm>
        </p:spPr>
        <p:txBody>
          <a:bodyPr/>
          <a:lstStyle/>
          <a:p>
            <a:fld id="{EFFBFFE6-92C4-D64E-BC08-EB31C7853F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4349"/>
            <a:ext cx="8234363" cy="325415"/>
          </a:xfrm>
        </p:spPr>
        <p:txBody>
          <a:bodyPr>
            <a:normAutofit/>
          </a:bodyPr>
          <a:lstStyle>
            <a:lvl1pPr>
              <a:defRPr sz="2200">
                <a:solidFill>
                  <a:srgbClr val="4F4F4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74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26"/>
          <a:stretch/>
        </p:blipFill>
        <p:spPr>
          <a:xfrm>
            <a:off x="0" y="4897677"/>
            <a:ext cx="9144000" cy="245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901"/>
            <a:ext cx="8229600" cy="427450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960306"/>
            <a:ext cx="514484" cy="114451"/>
          </a:xfrm>
        </p:spPr>
        <p:txBody>
          <a:bodyPr/>
          <a:lstStyle/>
          <a:p>
            <a:fld id="{4CA26D1B-2403-4954-BDFE-9E4A36E398EF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231" y="4960306"/>
            <a:ext cx="6516797" cy="11445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473" y="4960306"/>
            <a:ext cx="342989" cy="114451"/>
          </a:xfrm>
        </p:spPr>
        <p:txBody>
          <a:bodyPr/>
          <a:lstStyle/>
          <a:p>
            <a:fld id="{EFFBFFE6-92C4-D64E-BC08-EB31C7853F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4349"/>
            <a:ext cx="8234363" cy="325415"/>
          </a:xfrm>
        </p:spPr>
        <p:txBody>
          <a:bodyPr>
            <a:normAutofit/>
          </a:bodyPr>
          <a:lstStyle>
            <a:lvl1pPr>
              <a:defRPr sz="2200">
                <a:solidFill>
                  <a:srgbClr val="4F4F4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96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26"/>
          <a:stretch/>
        </p:blipFill>
        <p:spPr>
          <a:xfrm>
            <a:off x="0" y="4897677"/>
            <a:ext cx="9144000" cy="245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93005"/>
            <a:ext cx="8229600" cy="42745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32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960306"/>
            <a:ext cx="514484" cy="114451"/>
          </a:xfrm>
        </p:spPr>
        <p:txBody>
          <a:bodyPr/>
          <a:lstStyle/>
          <a:p>
            <a:fld id="{4CA26D1B-2403-4954-BDFE-9E4A36E398EF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231" y="4960306"/>
            <a:ext cx="6516797" cy="11445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473" y="4960306"/>
            <a:ext cx="342989" cy="114451"/>
          </a:xfrm>
        </p:spPr>
        <p:txBody>
          <a:bodyPr/>
          <a:lstStyle/>
          <a:p>
            <a:fld id="{EFFBFFE6-92C4-D64E-BC08-EB31C7853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960306"/>
            <a:ext cx="514484" cy="114451"/>
          </a:xfrm>
        </p:spPr>
        <p:txBody>
          <a:bodyPr/>
          <a:lstStyle/>
          <a:p>
            <a:fld id="{4CA26D1B-2403-4954-BDFE-9E4A36E398EF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231" y="4960306"/>
            <a:ext cx="6516797" cy="11445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473" y="4960306"/>
            <a:ext cx="342989" cy="114451"/>
          </a:xfrm>
        </p:spPr>
        <p:txBody>
          <a:bodyPr/>
          <a:lstStyle/>
          <a:p>
            <a:fld id="{EFFBFFE6-92C4-D64E-BC08-EB31C7853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8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28" y="0"/>
            <a:ext cx="457257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901"/>
            <a:ext cx="4014591" cy="427450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752785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960306"/>
            <a:ext cx="514484" cy="114451"/>
          </a:xfrm>
        </p:spPr>
        <p:txBody>
          <a:bodyPr/>
          <a:lstStyle/>
          <a:p>
            <a:fld id="{4CA26D1B-2403-4954-BDFE-9E4A36E398EF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231" y="4960306"/>
            <a:ext cx="6516797" cy="11445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473" y="4960306"/>
            <a:ext cx="342989" cy="114451"/>
          </a:xfrm>
        </p:spPr>
        <p:txBody>
          <a:bodyPr/>
          <a:lstStyle/>
          <a:p>
            <a:fld id="{EFFBFFE6-92C4-D64E-BC08-EB31C7853F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4349"/>
            <a:ext cx="4008329" cy="338554"/>
          </a:xfrm>
        </p:spPr>
        <p:txBody>
          <a:bodyPr>
            <a:spAutoFit/>
          </a:bodyPr>
          <a:lstStyle>
            <a:lvl1pPr>
              <a:defRPr sz="2200">
                <a:solidFill>
                  <a:srgbClr val="4F4F4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903304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51613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42900"/>
            <a:ext cx="8229600" cy="918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55014"/>
            <a:ext cx="82296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32021"/>
            <a:ext cx="514484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rgbClr val="000000"/>
                </a:solidFill>
                <a:latin typeface="Franklin Gothic Book"/>
                <a:cs typeface="Franklin Gothic Book"/>
              </a:defRPr>
            </a:lvl1pPr>
          </a:lstStyle>
          <a:p>
            <a:fld id="{7DAE73FD-3CFF-4268-915E-F4053905EBF5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7231" y="4732021"/>
            <a:ext cx="6516797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rgbClr val="000000"/>
                </a:solidFill>
                <a:latin typeface="Franklin Gothic Book"/>
                <a:cs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473" y="4732021"/>
            <a:ext cx="342989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rgbClr val="000000"/>
                </a:solidFill>
                <a:latin typeface="Franklin Gothic Book"/>
                <a:cs typeface="Franklin Gothic Book"/>
              </a:defRPr>
            </a:lvl1pPr>
          </a:lstStyle>
          <a:p>
            <a:fld id="{EFFBFFE6-92C4-D64E-BC08-EB31C7853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936" r:id="rId2"/>
    <p:sldLayoutId id="2147483937" r:id="rId3"/>
    <p:sldLayoutId id="2147483931" r:id="rId4"/>
    <p:sldLayoutId id="2147483932" r:id="rId5"/>
    <p:sldLayoutId id="2147483934" r:id="rId6"/>
    <p:sldLayoutId id="2147483933" r:id="rId7"/>
    <p:sldLayoutId id="2147483935" r:id="rId8"/>
    <p:sldLayoutId id="2147483938" r:id="rId9"/>
    <p:sldLayoutId id="2147483939" r:id="rId10"/>
    <p:sldLayoutId id="2147483940" r:id="rId11"/>
    <p:sldLayoutId id="2147483941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5000" b="1" kern="1200">
          <a:solidFill>
            <a:schemeClr val="tx1"/>
          </a:solidFill>
          <a:latin typeface="Verdana" panose="020B0604030504040204" pitchFamily="34" charset="0"/>
          <a:ea typeface="+mj-ea"/>
          <a:cs typeface="Verdana" panose="020B060403050404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None/>
        <a:defRPr sz="2400" b="0" kern="1200">
          <a:solidFill>
            <a:srgbClr val="000000"/>
          </a:solidFill>
          <a:latin typeface="Franklin Gothic Book"/>
          <a:ea typeface="+mn-ea"/>
          <a:cs typeface="Franklin Gothic Book"/>
        </a:defRPr>
      </a:lvl1pPr>
      <a:lvl2pPr marL="230188" indent="-2301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b="0" kern="1200">
          <a:solidFill>
            <a:srgbClr val="000000"/>
          </a:solidFill>
          <a:latin typeface="Franklin Gothic Book"/>
          <a:ea typeface="+mn-ea"/>
          <a:cs typeface="Franklin Gothic Book"/>
        </a:defRPr>
      </a:lvl2pPr>
      <a:lvl3pPr marL="460375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b="0" kern="1200">
          <a:solidFill>
            <a:srgbClr val="000000"/>
          </a:solidFill>
          <a:latin typeface="Franklin Gothic Book"/>
          <a:ea typeface="+mn-ea"/>
          <a:cs typeface="Franklin Gothic Book"/>
        </a:defRPr>
      </a:lvl3pPr>
      <a:lvl4pPr marL="688975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tabLst/>
        <a:defRPr sz="2400" b="0" kern="1200">
          <a:solidFill>
            <a:srgbClr val="000000"/>
          </a:solidFill>
          <a:latin typeface="Franklin Gothic Book"/>
          <a:ea typeface="+mn-ea"/>
          <a:cs typeface="Franklin Gothic Book"/>
        </a:defRPr>
      </a:lvl4pPr>
      <a:lvl5pPr marL="917575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b="0" kern="1200">
          <a:solidFill>
            <a:srgbClr val="000000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D1F8D49-A391-4CB2-8D7D-8629BC48BA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09/10/2016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340F5E3-570E-41F8-A607-0ED253234C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5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bestbeerjo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27669" r="9163" b="36165"/>
          <a:stretch/>
        </p:blipFill>
        <p:spPr>
          <a:xfrm>
            <a:off x="900649" y="989013"/>
            <a:ext cx="7286229" cy="2439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6317" y="3429000"/>
            <a:ext cx="1670671" cy="3077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 Light" panose="020F0302020204030204" pitchFamily="34" charset="0"/>
              </a:rPr>
              <a:t>Team:</a:t>
            </a:r>
            <a:endParaRPr lang="en-GB" sz="1400" b="1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6316" y="3880122"/>
            <a:ext cx="1670671" cy="3077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 Light" panose="020F0302020204030204" pitchFamily="34" charset="0"/>
              </a:rPr>
              <a:t>Your Disruption:</a:t>
            </a:r>
            <a:endParaRPr lang="en-GB" sz="1400" b="1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429000"/>
            <a:ext cx="3685101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 Light" panose="020F0302020204030204" pitchFamily="34" charset="0"/>
              </a:rPr>
              <a:t>Name 1, name 2, name 3</a:t>
            </a:r>
            <a:endParaRPr lang="en-GB" sz="1400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877581"/>
            <a:ext cx="3685101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 Light" panose="020F0302020204030204" pitchFamily="34" charset="0"/>
              </a:rPr>
              <a:t>Your disruption in one sentence</a:t>
            </a:r>
            <a:endParaRPr lang="en-GB" sz="14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"/>
            <a:ext cx="1264303" cy="5854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45653" y="4826382"/>
            <a:ext cx="3974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 Light" panose="020F0302020204030204" pitchFamily="34" charset="0"/>
              </a:rPr>
              <a:t>Visit </a:t>
            </a:r>
            <a:r>
              <a:rPr lang="en-GB" sz="800" dirty="0" smtClean="0">
                <a:latin typeface="Calibri Light" panose="020F0302020204030204" pitchFamily="34" charset="0"/>
                <a:hlinkClick r:id="rId4"/>
              </a:rPr>
              <a:t>www.bestbeerjob.com</a:t>
            </a:r>
            <a:r>
              <a:rPr lang="en-GB" sz="800" dirty="0" smtClean="0">
                <a:latin typeface="Calibri Light" panose="020F0302020204030204" pitchFamily="34" charset="0"/>
              </a:rPr>
              <a:t> to find out more about our internship and graduate programmes</a:t>
            </a:r>
            <a:endParaRPr lang="en-GB" sz="800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6315" y="4337758"/>
            <a:ext cx="1670671" cy="3077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 Light" panose="020F0302020204030204" pitchFamily="34" charset="0"/>
              </a:rPr>
              <a:t>E-mail</a:t>
            </a:r>
            <a:r>
              <a:rPr lang="en-GB" sz="1400" b="1" dirty="0" smtClean="0">
                <a:latin typeface="Calibri Light" panose="020F0302020204030204" pitchFamily="34" charset="0"/>
              </a:rPr>
              <a:t>:</a:t>
            </a:r>
            <a:endParaRPr lang="en-GB" sz="1400" b="1" dirty="0"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9" y="4335217"/>
            <a:ext cx="3685101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85" y="4167960"/>
            <a:ext cx="1264303" cy="5854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7" name="Title 7"/>
          <p:cNvSpPr>
            <a:spLocks noGrp="1"/>
          </p:cNvSpPr>
          <p:nvPr>
            <p:ph type="title"/>
          </p:nvPr>
        </p:nvSpPr>
        <p:spPr>
          <a:xfrm>
            <a:off x="457201" y="342901"/>
            <a:ext cx="8229600" cy="4274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8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85" y="4167960"/>
            <a:ext cx="1264303" cy="5854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7" name="Title 7"/>
          <p:cNvSpPr>
            <a:spLocks noGrp="1"/>
          </p:cNvSpPr>
          <p:nvPr>
            <p:ph type="title"/>
          </p:nvPr>
        </p:nvSpPr>
        <p:spPr>
          <a:xfrm>
            <a:off x="457201" y="342901"/>
            <a:ext cx="8229600" cy="4274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1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85" y="4167960"/>
            <a:ext cx="1264303" cy="5854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7" name="Title 7"/>
          <p:cNvSpPr>
            <a:spLocks noGrp="1"/>
          </p:cNvSpPr>
          <p:nvPr>
            <p:ph type="title"/>
          </p:nvPr>
        </p:nvSpPr>
        <p:spPr>
          <a:xfrm>
            <a:off x="457201" y="342901"/>
            <a:ext cx="8229600" cy="4274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1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85" y="4167960"/>
            <a:ext cx="1264303" cy="5854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7" name="Title 7"/>
          <p:cNvSpPr>
            <a:spLocks noGrp="1"/>
          </p:cNvSpPr>
          <p:nvPr>
            <p:ph type="title"/>
          </p:nvPr>
        </p:nvSpPr>
        <p:spPr>
          <a:xfrm>
            <a:off x="457201" y="342901"/>
            <a:ext cx="8229600" cy="4274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1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85" y="4167960"/>
            <a:ext cx="1264303" cy="5854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7" name="Title 7"/>
          <p:cNvSpPr>
            <a:spLocks noGrp="1"/>
          </p:cNvSpPr>
          <p:nvPr>
            <p:ph type="title"/>
          </p:nvPr>
        </p:nvSpPr>
        <p:spPr>
          <a:xfrm>
            <a:off x="457201" y="342901"/>
            <a:ext cx="8229600" cy="4274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1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b_SLC2014_ppt_v01-06">
  <a:themeElements>
    <a:clrScheme name="AB In Bev">
      <a:dk1>
        <a:srgbClr val="C60C30"/>
      </a:dk1>
      <a:lt1>
        <a:srgbClr val="FFFFFF"/>
      </a:lt1>
      <a:dk2>
        <a:srgbClr val="FECB00"/>
      </a:dk2>
      <a:lt2>
        <a:srgbClr val="C2B59B"/>
      </a:lt2>
      <a:accent1>
        <a:srgbClr val="FFA02F"/>
      </a:accent1>
      <a:accent2>
        <a:srgbClr val="FF5800"/>
      </a:accent2>
      <a:accent3>
        <a:srgbClr val="FFFFFF"/>
      </a:accent3>
      <a:accent4>
        <a:srgbClr val="A90927"/>
      </a:accent4>
      <a:accent5>
        <a:srgbClr val="FFCDAD"/>
      </a:accent5>
      <a:accent6>
        <a:srgbClr val="E74F00"/>
      </a:accent6>
      <a:hlink>
        <a:srgbClr val="513C40"/>
      </a:hlink>
      <a:folHlink>
        <a:srgbClr val="ADAF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ab_SLC2014_43ppt_v01-06</Template>
  <TotalTime>0</TotalTime>
  <Words>37</Words>
  <Application>Microsoft Office PowerPoint</Application>
  <PresentationFormat>On-screen Show (16:9)</PresentationFormat>
  <Paragraphs>11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ab_SLC2014_ppt_v01-06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ABInDev presentation</dc:title>
  <dc:creator>Hester, Robert</dc:creator>
  <cp:lastModifiedBy>Hester, Robert</cp:lastModifiedBy>
  <cp:revision>661</cp:revision>
  <cp:lastPrinted>2014-03-24T22:41:24Z</cp:lastPrinted>
  <dcterms:created xsi:type="dcterms:W3CDTF">2014-03-14T16:32:36Z</dcterms:created>
  <dcterms:modified xsi:type="dcterms:W3CDTF">2016-10-09T02:01:01Z</dcterms:modified>
</cp:coreProperties>
</file>